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c319f79a82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c319f79a82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841e67c5c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841e67c5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c319f79a8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c319f79a8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c319f79a82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c319f79a82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c319f79a82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c319f79a82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c319f79a82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c319f79a82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Out the Festal Bread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Mark L. Belletini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Hebrew folk song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459650"/>
            <a:ext cx="7630200" cy="22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out the festal bread,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sing songs of freedom.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Shout with the slaves who fled,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sing songs of freedom.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modern phar​​aohs live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arrogance crownèd?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shall be sent to challenge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folly unbounded?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out the festal bread,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sing songs of freedom.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Shout with the slaves who fled,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sing songs of freedom.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Chains still there are to break;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their days are not finished.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Metal or subtle-made	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they’re still not diminished.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out the festal bread,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sing songs of freedom.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Shout with the slaves who fled,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sing songs of freedom.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does resentment bind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each brother and sister.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do the plagues affect us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red as the river.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out the festal bread,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sing songs of freedom.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Shout with the slaves who fled,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sing songs of freedom.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Long be our journeying,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yet justice is worth it;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Dance, sister Miriam,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help us to birth it.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out the festal bread,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sing songs of freedom.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Shout with the slaves who fled,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sing songs of freedom.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people, lift your heads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look to the mountains;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Bushes aflame still call us,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rocks still gush fountains!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 out the festal bread,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sing songs of freedom.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Shout with the slaves who fled,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sing songs of freedom.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